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sldIdLst>
    <p:sldId id="369" r:id="rId4"/>
    <p:sldId id="377" r:id="rId5"/>
    <p:sldId id="376" r:id="rId6"/>
    <p:sldId id="378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3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-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6/12/2021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56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9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21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7A8-C0F3-44EC-892C-F2DEE8CA9133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97E-C6E0-4651-AC04-F2E8E597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88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7A8-C0F3-44EC-892C-F2DEE8CA9133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97E-C6E0-4651-AC04-F2E8E597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08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7A8-C0F3-44EC-892C-F2DEE8CA9133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97E-C6E0-4651-AC04-F2E8E597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46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7A8-C0F3-44EC-892C-F2DEE8CA9133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97E-C6E0-4651-AC04-F2E8E597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11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7A8-C0F3-44EC-892C-F2DEE8CA9133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97E-C6E0-4651-AC04-F2E8E597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44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7A8-C0F3-44EC-892C-F2DEE8CA9133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97E-C6E0-4651-AC04-F2E8E597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46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7A8-C0F3-44EC-892C-F2DEE8CA9133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97E-C6E0-4651-AC04-F2E8E597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48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7A8-C0F3-44EC-892C-F2DEE8CA9133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97E-C6E0-4651-AC04-F2E8E597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67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04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7A8-C0F3-44EC-892C-F2DEE8CA9133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97E-C6E0-4651-AC04-F2E8E597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44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7A8-C0F3-44EC-892C-F2DEE8CA9133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97E-C6E0-4651-AC04-F2E8E597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69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7A8-C0F3-44EC-892C-F2DEE8CA9133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97E-C6E0-4651-AC04-F2E8E597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56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CFC02-F48E-45AC-B5DB-A0014B32B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075AEA-E311-43DC-85FC-94F0A7683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974B5-153A-49EE-86AC-E01008C9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1048-24A6-4FF1-AF19-646FBA74BF5F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E6E8C-8440-4221-AF95-C6C16AF68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276FB-2C82-414C-94E8-BE7872486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ADB6-BCC0-47AE-8BE7-0CF2A8DED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06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369D0-5829-4B79-857C-06DCEF70F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DBFF-F686-4955-BC5B-849B5A849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AC630-18B2-4CF6-AF6B-CF46ECE0D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1048-24A6-4FF1-AF19-646FBA74BF5F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78294-6A04-472E-AA50-27E0D41C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475CB-2EF9-4150-969C-19212790D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ADB6-BCC0-47AE-8BE7-0CF2A8DED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32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D98AD-003D-44C0-8E84-3053D5305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4C7D8-C045-4C35-9FCA-8950F7AB2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3EF55-D7C0-4360-8FFF-1B8E60B47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1048-24A6-4FF1-AF19-646FBA74BF5F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3CA14-F00A-4795-87DF-8E0B9827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33832-59EC-47C8-AC73-737B21E00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ADB6-BCC0-47AE-8BE7-0CF2A8DED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14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C0802-373F-436E-8591-D84FEC57B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47368-C2A5-413F-A335-EC14BD828B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9226D5-37D3-45E6-9DF9-673B7B8BD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83B0C0-D05C-44AB-BC9C-E38D5686C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1048-24A6-4FF1-AF19-646FBA74BF5F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02086-6354-49C8-8EEA-62AC7912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745D5-E711-491B-9473-D20335211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ADB6-BCC0-47AE-8BE7-0CF2A8DED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79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6F30D-8639-41D3-BD67-9A32EF722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7083D-87CE-4B7C-AF44-9F7E2EF10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DEB7D-9E94-49B2-BA25-0F9FC2BF8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A4B811-8E91-45E7-8E52-95169A01C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F064F9-3A8B-4C30-8998-BB6DC8BF4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10C8D7-F2B7-427A-91B1-34D76A1C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1048-24A6-4FF1-AF19-646FBA74BF5F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077D2D-04E5-4CFE-BAF7-7741B3581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46EA52-6E1E-4AAF-ABE4-A266C7C2E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ADB6-BCC0-47AE-8BE7-0CF2A8DED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31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03D37-FD95-4DC2-BCBC-C72A4A2B4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BDB5F1-7CD1-4E61-8768-F1B51D566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1048-24A6-4FF1-AF19-646FBA74BF5F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58530-EA0B-4695-B19F-4E0479C4D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D8F69-7412-40DD-9ED1-21B1A1249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ADB6-BCC0-47AE-8BE7-0CF2A8DED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528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ED48D-C44A-4E31-9175-651C46F29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1048-24A6-4FF1-AF19-646FBA74BF5F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C0C63F-05A0-4CDB-A3DC-B0ACFA553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55CCE-A96B-4777-B1FA-9A8498857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ADB6-BCC0-47AE-8BE7-0CF2A8DED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8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154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06961-4DD6-46C8-9CCB-58AE35620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38EA-286A-4296-A598-F16634B5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B3BD27-BBC5-453A-A579-384DE52DB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26D5A-7D82-4146-8685-B2CBE0CEA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1048-24A6-4FF1-AF19-646FBA74BF5F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BF5CE-79D0-4655-9BD1-BDB1F5BE9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6D75CF-1CBB-48C3-9743-BA3AAFD14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ADB6-BCC0-47AE-8BE7-0CF2A8DED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809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78D44-2D04-4055-BAA9-4948093BF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DE821B-4DD1-46DD-9B19-53FBE5FA78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9A2503-0581-45A7-9850-ADE6A9418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59388-4B5A-4497-9A8F-BDD009ABD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1048-24A6-4FF1-AF19-646FBA74BF5F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1C3EF4-2B35-4B3B-AF5B-6B83407B0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34C89D-84A9-4523-BAA1-F030B19A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ADB6-BCC0-47AE-8BE7-0CF2A8DED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802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C66EE-20F8-4098-828B-26993ED02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2C9B79-CBAE-46F7-AA81-F4F8D4CE5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A3E9E-6994-4722-9FE2-4C4BE56CA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1048-24A6-4FF1-AF19-646FBA74BF5F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62C26-5FEC-42D6-A053-F2C706BB5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4574F-E34E-4F6B-9400-F6028A5CD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ADB6-BCC0-47AE-8BE7-0CF2A8DED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91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2E05C8-73BE-4337-832D-5300D58967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54806A-AB25-435B-924D-FD0AFCFA7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935A6-7779-4BBE-BA8E-A099A67B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1048-24A6-4FF1-AF19-646FBA74BF5F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14554-826D-493A-B56C-63417544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75022-DB9F-4745-95F4-6D1B57565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ADB6-BCC0-47AE-8BE7-0CF2A8DED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2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33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6/12/2021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30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6/12/2021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86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6/12/2021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9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7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49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6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867A8-C0F3-44EC-892C-F2DEE8CA9133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A997E-C6E0-4651-AC04-F2E8E597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2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E54679-E716-489A-A00B-E8F9C83D1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68988-5546-4E3E-BA95-5BE801A11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C2FCC-571D-4BB8-BE56-59A691FEE3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31048-24A6-4FF1-AF19-646FBA74BF5F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1BACE-6209-43C1-B245-C9E0DDFC5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6C4F5-638B-439B-8E88-53BA319FD7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3ADB6-BCC0-47AE-8BE7-0CF2A8DED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1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4EDB07-18A2-4364-85EC-6D3F0A5F9FBB}"/>
              </a:ext>
            </a:extLst>
          </p:cNvPr>
          <p:cNvSpPr txBox="1"/>
          <p:nvPr/>
        </p:nvSpPr>
        <p:spPr>
          <a:xfrm>
            <a:off x="0" y="0"/>
            <a:ext cx="42062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GRADE 4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Chiller" panose="04020404031007020602" pitchFamily="82" charset="0"/>
              </a:rPr>
              <a:t>UNIT 3</a:t>
            </a:r>
          </a:p>
          <a:p>
            <a:r>
              <a:rPr lang="en-US" sz="6000" b="1" dirty="0">
                <a:solidFill>
                  <a:schemeClr val="bg1"/>
                </a:solidFill>
                <a:latin typeface="Chiller" panose="04020404031007020602" pitchFamily="82" charset="0"/>
              </a:rPr>
              <a:t>MY THINGS!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LESSON 5</a:t>
            </a:r>
          </a:p>
        </p:txBody>
      </p:sp>
    </p:spTree>
    <p:extLst>
      <p:ext uri="{BB962C8B-B14F-4D97-AF65-F5344CB8AC3E}">
        <p14:creationId xmlns:p14="http://schemas.microsoft.com/office/powerpoint/2010/main" val="3236415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F10B50-BB7B-4338-9CBC-80C64E1A47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7" t="19407" r="20583" b="14519"/>
          <a:stretch/>
        </p:blipFill>
        <p:spPr>
          <a:xfrm>
            <a:off x="0" y="0"/>
            <a:ext cx="12192000" cy="49987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DD69E0-FED0-42FD-8940-34E50EBE7437}"/>
              </a:ext>
            </a:extLst>
          </p:cNvPr>
          <p:cNvSpPr txBox="1"/>
          <p:nvPr/>
        </p:nvSpPr>
        <p:spPr>
          <a:xfrm>
            <a:off x="0" y="5110480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</a:t>
            </a:r>
            <a:r>
              <a:rPr lang="en-US" sz="2800" dirty="0" err="1"/>
              <a:t>Gim</a:t>
            </a:r>
            <a:r>
              <a:rPr lang="en-US" sz="2800" dirty="0"/>
              <a:t> / </a:t>
            </a:r>
            <a:r>
              <a:rPr lang="en-US" sz="2800" dirty="0" err="1"/>
              <a:t>huy</a:t>
            </a:r>
            <a:r>
              <a:rPr lang="vi-VN" sz="2800" dirty="0"/>
              <a:t> chương/ huy hiệu :                    6. Máy chụp ảnh : </a:t>
            </a:r>
          </a:p>
          <a:p>
            <a:r>
              <a:rPr lang="vi-VN" sz="2800" dirty="0"/>
              <a:t>3. Câu cá :                                                   7. Mùa xuân : </a:t>
            </a:r>
          </a:p>
          <a:p>
            <a:r>
              <a:rPr lang="vi-VN" sz="2800" dirty="0"/>
              <a:t>4. Mùa thu :                                                 8. Mua sắm : </a:t>
            </a:r>
          </a:p>
          <a:p>
            <a:r>
              <a:rPr lang="vi-VN" sz="2800" dirty="0"/>
              <a:t>5. Nấu ăn </a:t>
            </a:r>
            <a:r>
              <a:rPr lang="vi-VN" sz="2800"/>
              <a:t>:                                                  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3759992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2BF808-C770-40E8-9147-7B02284FC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6" t="24148" r="21083" b="39407"/>
          <a:stretch/>
        </p:blipFill>
        <p:spPr>
          <a:xfrm>
            <a:off x="152400" y="121920"/>
            <a:ext cx="11612880" cy="40335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1563C7-C564-42D9-BC34-BD54A0469F49}"/>
              </a:ext>
            </a:extLst>
          </p:cNvPr>
          <p:cNvSpPr txBox="1"/>
          <p:nvPr/>
        </p:nvSpPr>
        <p:spPr>
          <a:xfrm>
            <a:off x="345440" y="4602480"/>
            <a:ext cx="1105408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FF0000"/>
                </a:solidFill>
              </a:rPr>
              <a:t>New vocabulary : </a:t>
            </a:r>
          </a:p>
          <a:p>
            <a:pPr marL="285750" indent="-285750">
              <a:buFontTx/>
              <a:buChar char="-"/>
            </a:pPr>
            <a:r>
              <a:rPr lang="vi-VN" sz="3200" dirty="0">
                <a:solidFill>
                  <a:schemeClr val="accent1">
                    <a:lumMod val="75000"/>
                  </a:schemeClr>
                </a:solidFill>
              </a:rPr>
              <a:t>Country : Thành thị, thành phố</a:t>
            </a:r>
          </a:p>
          <a:p>
            <a:pPr marL="285750" indent="-285750">
              <a:buFontTx/>
              <a:buChar char="-"/>
            </a:pPr>
            <a:r>
              <a:rPr lang="vi-VN" sz="3200" dirty="0">
                <a:solidFill>
                  <a:schemeClr val="accent1">
                    <a:lumMod val="75000"/>
                  </a:schemeClr>
                </a:solidFill>
              </a:rPr>
              <a:t>Living in : sống ở </a:t>
            </a:r>
          </a:p>
          <a:p>
            <a:pPr marL="285750" indent="-285750">
              <a:buFontTx/>
              <a:buChar char="-"/>
            </a:pPr>
            <a:r>
              <a:rPr lang="vi-VN" sz="3200" dirty="0">
                <a:solidFill>
                  <a:schemeClr val="accent1">
                    <a:lumMod val="75000"/>
                  </a:schemeClr>
                </a:solidFill>
              </a:rPr>
              <a:t>Her favourite.... : ......yêu thích của cô ấy 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52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B305B-6A66-4069-8715-8895122BF1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56593" r="20833" b="5778"/>
          <a:stretch/>
        </p:blipFill>
        <p:spPr>
          <a:xfrm>
            <a:off x="0" y="0"/>
            <a:ext cx="12354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23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FCCC5DC-4F7F-49D8-B32F-BAC1AF9C2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00974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LightSeed_2SEEDS">
      <a:dk1>
        <a:srgbClr val="000000"/>
      </a:dk1>
      <a:lt1>
        <a:srgbClr val="FFFFFF"/>
      </a:lt1>
      <a:dk2>
        <a:srgbClr val="243A41"/>
      </a:dk2>
      <a:lt2>
        <a:srgbClr val="E2E6E8"/>
      </a:lt2>
      <a:accent1>
        <a:srgbClr val="C18C78"/>
      </a:accent1>
      <a:accent2>
        <a:srgbClr val="CC9099"/>
      </a:accent2>
      <a:accent3>
        <a:srgbClr val="B19F77"/>
      </a:accent3>
      <a:accent4>
        <a:srgbClr val="6DAFA2"/>
      </a:accent4>
      <a:accent5>
        <a:srgbClr val="70ACBC"/>
      </a:accent5>
      <a:accent6>
        <a:srgbClr val="7893C1"/>
      </a:accent6>
      <a:hlink>
        <a:srgbClr val="5E8A9B"/>
      </a:hlink>
      <a:folHlink>
        <a:srgbClr val="828282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75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Chiller</vt:lpstr>
      <vt:lpstr>Gill Sans MT</vt:lpstr>
      <vt:lpstr>Goudy Old Style</vt:lpstr>
      <vt:lpstr>ClassicFrameVTI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CHAU HO</dc:creator>
  <cp:lastModifiedBy>Admin</cp:lastModifiedBy>
  <cp:revision>17</cp:revision>
  <dcterms:created xsi:type="dcterms:W3CDTF">2020-09-18T15:49:49Z</dcterms:created>
  <dcterms:modified xsi:type="dcterms:W3CDTF">2021-12-06T10:10:03Z</dcterms:modified>
</cp:coreProperties>
</file>